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Robot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Roboto-bold.fntdata"/><Relationship Id="rId41" Type="http://schemas.openxmlformats.org/officeDocument/2006/relationships/font" Target="fonts/Roboto-regular.fntdata"/><Relationship Id="rId22" Type="http://schemas.openxmlformats.org/officeDocument/2006/relationships/slide" Target="slides/slide17.xml"/><Relationship Id="rId44" Type="http://schemas.openxmlformats.org/officeDocument/2006/relationships/font" Target="fonts/Roboto-boldItalic.fntdata"/><Relationship Id="rId21" Type="http://schemas.openxmlformats.org/officeDocument/2006/relationships/slide" Target="slides/slide16.xml"/><Relationship Id="rId43" Type="http://schemas.openxmlformats.org/officeDocument/2006/relationships/font" Target="fonts/Roboto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c8ffe52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c8ffe52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ba86d777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ba86d777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d80b8db7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ed80b8db7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c15be2c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ec15be2c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c15be2c9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ec15be2c9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c15be2c9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ec15be2c9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c15be2c9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c15be2c9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c15be2c9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ec15be2c9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c15be2c9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c15be2c9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c15be2c9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ec15be2c9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31d0725a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531d0725a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ec15be2c9d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ec15be2c9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ec15be2c9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ec15be2c9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9203abaa3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9203abaa3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c15be2c9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c15be2c9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31d0725a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31d0725a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910d3b8c2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910d3b8c2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c15be2c9d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c15be2c9d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910d3b8c2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910d3b8c2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6a15c479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6a15c479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6a15c4795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6a15c4795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91e7860cf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91e7860cf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6a15c4795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6a15c4795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6a15c4795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6a15c4795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6a15c4795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6a15c4795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6a15c4795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6a15c4795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bab26dbb6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bab26dbb6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bab26dbb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bab26dbb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91e7860cf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91e7860cf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31d0725a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31d0725a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903ca6f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903ca6f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d80b8db7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ed80b8db7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c8df2b2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c8df2b2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31d0725a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31d0725a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Relationship Id="rId5" Type="http://schemas.openxmlformats.org/officeDocument/2006/relationships/image" Target="../media/image25.png"/><Relationship Id="rId6" Type="http://schemas.openxmlformats.org/officeDocument/2006/relationships/image" Target="../media/image2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Sketching Algorithms</a:t>
            </a:r>
            <a:endParaRPr sz="6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Misra Gries Sketch</a:t>
            </a:r>
            <a:endParaRPr/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0" y="923875"/>
            <a:ext cx="914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   O  V   G   G   V   V   G   G   P   V   V   G   G    V   Y   G  P  V  R   G  V   V  O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N = 24							G = 9 , R = 1,  Y = 1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K = 3						</a:t>
            </a:r>
            <a:r>
              <a:rPr lang="en" sz="2000"/>
              <a:t>	O = 2 , V = 9,   P = 2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N/K = 8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Misra Gries Sketch</a:t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0" y="923875"/>
            <a:ext cx="914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	R	R	B	B	B	R	B	G	Y	R	B	G	Y	Y	R	Y	Y	G	G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N = 20							G = 4 , R = 6,  Y = 5,  </a:t>
            </a:r>
            <a:r>
              <a:rPr lang="en" sz="2000"/>
              <a:t>B = 5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K = 4							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N/K = 5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500"/>
              <a:t>Count Min Sketch Algorithm</a:t>
            </a:r>
            <a:endParaRPr sz="4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475" y="0"/>
            <a:ext cx="6097425" cy="270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0" y="2803000"/>
            <a:ext cx="6505575" cy="225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5"/>
          <p:cNvSpPr txBox="1"/>
          <p:nvPr/>
        </p:nvSpPr>
        <p:spPr>
          <a:xfrm>
            <a:off x="1723850" y="2901100"/>
            <a:ext cx="48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10    20  33   45   5     50   44   34   22   4     6     7    0      1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00" y="-12"/>
            <a:ext cx="6648450" cy="258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875" y="2788974"/>
            <a:ext cx="6543675" cy="237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1800050" y="2901100"/>
            <a:ext cx="48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10    20  33   45   5     50   44   33   22   4     6     7    0      1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1876250" y="157900"/>
            <a:ext cx="48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10    20  33   45   5     50   44   33   22   4     6     7    0      1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11700" y="4529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q1 is not present because of 0s in first and fourth row.</a:t>
            </a:r>
            <a:endParaRPr/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588" y="771525"/>
            <a:ext cx="6600825" cy="360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7"/>
          <p:cNvSpPr txBox="1"/>
          <p:nvPr/>
        </p:nvSpPr>
        <p:spPr>
          <a:xfrm>
            <a:off x="2943050" y="996100"/>
            <a:ext cx="48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10    20  33   45   5     50   44   33   22   4     6     7    0      1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588" y="957263"/>
            <a:ext cx="6600825" cy="322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588" y="1052513"/>
            <a:ext cx="6600825" cy="303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50" y="445025"/>
            <a:ext cx="8520600" cy="412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547700"/>
            <a:ext cx="7935875" cy="379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6775" y="1017725"/>
            <a:ext cx="6880300" cy="319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25" y="428625"/>
            <a:ext cx="5314950" cy="24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4763" y="2257413"/>
            <a:ext cx="5229225" cy="28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5438" y="557213"/>
            <a:ext cx="5953125" cy="402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 Min Sketch Algorithm</a:t>
            </a:r>
            <a:endParaRPr/>
          </a:p>
        </p:txBody>
      </p:sp>
      <p:sp>
        <p:nvSpPr>
          <p:cNvPr id="203" name="Google Shape;203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 notes for solved sum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847725"/>
            <a:ext cx="7010400" cy="37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7025" y="445025"/>
            <a:ext cx="6227450" cy="436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 Sketch Algorithm</a:t>
            </a:r>
            <a:endParaRPr/>
          </a:p>
        </p:txBody>
      </p:sp>
      <p:sp>
        <p:nvSpPr>
          <p:cNvPr id="223" name="Google Shape;223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4" name="Google Shape;22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775" y="1289650"/>
            <a:ext cx="8144525" cy="270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463" y="1257300"/>
            <a:ext cx="8601075" cy="26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Refer notes for solved sum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485"/>
            <a:ext cx="9144000" cy="691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31775"/>
            <a:ext cx="9143999" cy="109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915350"/>
            <a:ext cx="9144003" cy="145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369700"/>
            <a:ext cx="9130201" cy="171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726" y="0"/>
            <a:ext cx="87865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601" y="445025"/>
            <a:ext cx="8251549" cy="430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1" name="Google Shape;26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1133" y="0"/>
            <a:ext cx="592173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649" y="0"/>
            <a:ext cx="79866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5" name="Google Shape;27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976" y="0"/>
            <a:ext cx="825204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4127" y="0"/>
            <a:ext cx="611574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9" name="Google Shape;28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163" y="342900"/>
            <a:ext cx="6543675" cy="445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975" y="904875"/>
            <a:ext cx="573405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2538" y="557213"/>
            <a:ext cx="6638925" cy="402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850" y="508150"/>
            <a:ext cx="6607325" cy="416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28350"/>
            <a:ext cx="9068148" cy="103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189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Misra Gries Sketch Algorithm for frequent items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7619" y="152400"/>
            <a:ext cx="695356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Misra Gries Sketch Algorithm for frequent items</a:t>
            </a:r>
            <a:endParaRPr/>
          </a:p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750" y="3816725"/>
            <a:ext cx="8314225" cy="850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900" y="1256313"/>
            <a:ext cx="7794074" cy="2506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